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65" r:id="rId2"/>
    <p:sldId id="257" r:id="rId3"/>
    <p:sldId id="258" r:id="rId4"/>
    <p:sldId id="259" r:id="rId5"/>
    <p:sldId id="260" r:id="rId6"/>
    <p:sldId id="262" r:id="rId7"/>
    <p:sldId id="266" r:id="rId8"/>
    <p:sldId id="26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6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FFB14E-0BCB-409B-8853-21B7CF8F1F8F}"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7679E9ED-274D-41CC-82BA-6A1B3C840220}">
      <dgm:prSet phldrT="[Text]"/>
      <dgm:spPr/>
      <dgm:t>
        <a:bodyPr/>
        <a:lstStyle/>
        <a:p>
          <a:r>
            <a:rPr lang="en-US" dirty="0" smtClean="0"/>
            <a:t>Urgency</a:t>
          </a:r>
          <a:endParaRPr lang="en-US" dirty="0"/>
        </a:p>
      </dgm:t>
    </dgm:pt>
    <dgm:pt modelId="{09B35BC8-2BB5-4F27-A5F3-07149CAEE82A}" type="parTrans" cxnId="{40273F99-2662-4872-81C7-DF8F43A5BBB0}">
      <dgm:prSet/>
      <dgm:spPr/>
      <dgm:t>
        <a:bodyPr/>
        <a:lstStyle/>
        <a:p>
          <a:endParaRPr lang="en-US"/>
        </a:p>
      </dgm:t>
    </dgm:pt>
    <dgm:pt modelId="{2545CDB9-7864-4182-9604-57C9BADE5D72}" type="sibTrans" cxnId="{40273F99-2662-4872-81C7-DF8F43A5BBB0}">
      <dgm:prSet/>
      <dgm:spPr/>
      <dgm:t>
        <a:bodyPr/>
        <a:lstStyle/>
        <a:p>
          <a:endParaRPr lang="en-US"/>
        </a:p>
      </dgm:t>
    </dgm:pt>
    <dgm:pt modelId="{535518A7-C1F6-41C7-A364-54128E0E2B91}">
      <dgm:prSet phldrT="[Text]"/>
      <dgm:spPr/>
      <dgm:t>
        <a:bodyPr/>
        <a:lstStyle/>
        <a:p>
          <a:r>
            <a:rPr lang="en-US" dirty="0" smtClean="0"/>
            <a:t>Buy in </a:t>
          </a:r>
          <a:endParaRPr lang="en-US" dirty="0"/>
        </a:p>
      </dgm:t>
    </dgm:pt>
    <dgm:pt modelId="{318D984B-7C0E-4BF0-88BD-788FF2649EC8}" type="parTrans" cxnId="{521D12B9-C2C0-47DF-AB66-719AFC920F01}">
      <dgm:prSet/>
      <dgm:spPr/>
      <dgm:t>
        <a:bodyPr/>
        <a:lstStyle/>
        <a:p>
          <a:endParaRPr lang="en-US"/>
        </a:p>
      </dgm:t>
    </dgm:pt>
    <dgm:pt modelId="{40C8BC6C-03CB-4E66-BA46-F3BCAAAF539A}" type="sibTrans" cxnId="{521D12B9-C2C0-47DF-AB66-719AFC920F01}">
      <dgm:prSet/>
      <dgm:spPr/>
      <dgm:t>
        <a:bodyPr/>
        <a:lstStyle/>
        <a:p>
          <a:endParaRPr lang="en-US"/>
        </a:p>
      </dgm:t>
    </dgm:pt>
    <dgm:pt modelId="{EE2FCC81-86C3-49B8-B09F-1FE1C7C9049E}">
      <dgm:prSet phldrT="[Text]"/>
      <dgm:spPr/>
      <dgm:t>
        <a:bodyPr/>
        <a:lstStyle/>
        <a:p>
          <a:r>
            <a:rPr lang="en-US" dirty="0" smtClean="0"/>
            <a:t>Never Letting Up</a:t>
          </a:r>
          <a:endParaRPr lang="en-US" dirty="0"/>
        </a:p>
      </dgm:t>
    </dgm:pt>
    <dgm:pt modelId="{D65E9963-2449-4334-A150-FBF38314B085}" type="parTrans" cxnId="{6431863A-A316-4F69-9D10-28672B5DFB79}">
      <dgm:prSet/>
      <dgm:spPr/>
      <dgm:t>
        <a:bodyPr/>
        <a:lstStyle/>
        <a:p>
          <a:endParaRPr lang="en-US"/>
        </a:p>
      </dgm:t>
    </dgm:pt>
    <dgm:pt modelId="{67798503-F6D3-4E41-AB71-47832A4BAF9D}" type="sibTrans" cxnId="{6431863A-A316-4F69-9D10-28672B5DFB79}">
      <dgm:prSet/>
      <dgm:spPr/>
      <dgm:t>
        <a:bodyPr/>
        <a:lstStyle/>
        <a:p>
          <a:endParaRPr lang="en-US"/>
        </a:p>
      </dgm:t>
    </dgm:pt>
    <dgm:pt modelId="{2BB00CEF-4C99-46CD-A5C3-28D6FA8B90C9}">
      <dgm:prSet phldrT="[Text]"/>
      <dgm:spPr/>
      <dgm:t>
        <a:bodyPr/>
        <a:lstStyle/>
        <a:p>
          <a:r>
            <a:rPr lang="en-US" dirty="0" smtClean="0"/>
            <a:t>Incorporating Change into Culture </a:t>
          </a:r>
          <a:endParaRPr lang="en-US" dirty="0"/>
        </a:p>
      </dgm:t>
    </dgm:pt>
    <dgm:pt modelId="{E50AB2DD-F887-4246-8FAD-C5EB86B25D89}" type="parTrans" cxnId="{E547F57C-91BD-41CF-9E15-27A24CE21EFF}">
      <dgm:prSet/>
      <dgm:spPr/>
      <dgm:t>
        <a:bodyPr/>
        <a:lstStyle/>
        <a:p>
          <a:endParaRPr lang="en-US"/>
        </a:p>
      </dgm:t>
    </dgm:pt>
    <dgm:pt modelId="{8117D388-B070-4F9E-9A85-5149970707AB}" type="sibTrans" cxnId="{E547F57C-91BD-41CF-9E15-27A24CE21EFF}">
      <dgm:prSet/>
      <dgm:spPr/>
      <dgm:t>
        <a:bodyPr/>
        <a:lstStyle/>
        <a:p>
          <a:endParaRPr lang="en-US"/>
        </a:p>
      </dgm:t>
    </dgm:pt>
    <dgm:pt modelId="{23B8C8AF-0B17-4E99-BD8E-B8766411C12B}">
      <dgm:prSet phldrT="[Text]"/>
      <dgm:spPr/>
      <dgm:t>
        <a:bodyPr/>
        <a:lstStyle/>
        <a:p>
          <a:r>
            <a:rPr lang="en-US" dirty="0" smtClean="0"/>
            <a:t>Empowering broad based action</a:t>
          </a:r>
          <a:endParaRPr lang="en-US" dirty="0"/>
        </a:p>
      </dgm:t>
    </dgm:pt>
    <dgm:pt modelId="{4AF1C852-D6AC-4460-998C-1AAA69766979}" type="parTrans" cxnId="{F6418D02-2BFA-4A97-9E59-47A29924CD4F}">
      <dgm:prSet/>
      <dgm:spPr/>
      <dgm:t>
        <a:bodyPr/>
        <a:lstStyle/>
        <a:p>
          <a:endParaRPr lang="en-US"/>
        </a:p>
      </dgm:t>
    </dgm:pt>
    <dgm:pt modelId="{412F6F04-E4A2-49BE-96D4-DE46A9407FBF}" type="sibTrans" cxnId="{F6418D02-2BFA-4A97-9E59-47A29924CD4F}">
      <dgm:prSet/>
      <dgm:spPr/>
      <dgm:t>
        <a:bodyPr/>
        <a:lstStyle/>
        <a:p>
          <a:endParaRPr lang="en-US"/>
        </a:p>
      </dgm:t>
    </dgm:pt>
    <dgm:pt modelId="{1269FB3D-15E5-461F-8E5B-D585A89C7A84}">
      <dgm:prSet phldrT="[Text]"/>
      <dgm:spPr/>
      <dgm:t>
        <a:bodyPr/>
        <a:lstStyle/>
        <a:p>
          <a:r>
            <a:rPr lang="en-US" dirty="0" smtClean="0"/>
            <a:t>Creating the gliding coalition</a:t>
          </a:r>
          <a:endParaRPr lang="en-US" dirty="0"/>
        </a:p>
      </dgm:t>
    </dgm:pt>
    <dgm:pt modelId="{9D78587A-B029-4A75-9743-AE1E2E2BCB77}" type="parTrans" cxnId="{06F298AA-8314-4CA9-A16D-DE0DED483C98}">
      <dgm:prSet/>
      <dgm:spPr/>
      <dgm:t>
        <a:bodyPr/>
        <a:lstStyle/>
        <a:p>
          <a:endParaRPr lang="en-US"/>
        </a:p>
      </dgm:t>
    </dgm:pt>
    <dgm:pt modelId="{C1E18E02-9811-4260-9F3E-3D981EBE042D}" type="sibTrans" cxnId="{06F298AA-8314-4CA9-A16D-DE0DED483C98}">
      <dgm:prSet/>
      <dgm:spPr/>
      <dgm:t>
        <a:bodyPr/>
        <a:lstStyle/>
        <a:p>
          <a:endParaRPr lang="en-US"/>
        </a:p>
      </dgm:t>
    </dgm:pt>
    <dgm:pt modelId="{C1A9AF19-01DF-42D4-8FE5-816131DCA1EA}">
      <dgm:prSet phldrT="[Text]"/>
      <dgm:spPr/>
      <dgm:t>
        <a:bodyPr/>
        <a:lstStyle/>
        <a:p>
          <a:r>
            <a:rPr lang="en-US" dirty="0" smtClean="0"/>
            <a:t>Change the Vision</a:t>
          </a:r>
          <a:endParaRPr lang="en-US" dirty="0"/>
        </a:p>
      </dgm:t>
    </dgm:pt>
    <dgm:pt modelId="{326E0B93-4072-4C4C-B799-BBA903E57C60}" type="parTrans" cxnId="{97DC6AB3-AA1F-4B72-8DA1-F88948474FCF}">
      <dgm:prSet/>
      <dgm:spPr/>
      <dgm:t>
        <a:bodyPr/>
        <a:lstStyle/>
        <a:p>
          <a:endParaRPr lang="en-US"/>
        </a:p>
      </dgm:t>
    </dgm:pt>
    <dgm:pt modelId="{05127DCC-498E-4B96-AF9C-D6E59EAE63F3}" type="sibTrans" cxnId="{97DC6AB3-AA1F-4B72-8DA1-F88948474FCF}">
      <dgm:prSet/>
      <dgm:spPr/>
      <dgm:t>
        <a:bodyPr/>
        <a:lstStyle/>
        <a:p>
          <a:endParaRPr lang="en-US"/>
        </a:p>
      </dgm:t>
    </dgm:pt>
    <dgm:pt modelId="{24DED69B-6477-4E23-9247-8380375318CA}">
      <dgm:prSet phldrT="[Text]"/>
      <dgm:spPr/>
      <dgm:t>
        <a:bodyPr/>
        <a:lstStyle/>
        <a:p>
          <a:r>
            <a:rPr lang="en-US" dirty="0" smtClean="0"/>
            <a:t>Generating short-term wins</a:t>
          </a:r>
          <a:endParaRPr lang="en-US" dirty="0"/>
        </a:p>
      </dgm:t>
    </dgm:pt>
    <dgm:pt modelId="{0D38A224-BE51-41F5-95F9-94B2C149CCFD}" type="parTrans" cxnId="{522673E4-2942-42EB-AB2C-0F5CC29EDDB0}">
      <dgm:prSet/>
      <dgm:spPr/>
      <dgm:t>
        <a:bodyPr/>
        <a:lstStyle/>
        <a:p>
          <a:endParaRPr lang="en-US"/>
        </a:p>
      </dgm:t>
    </dgm:pt>
    <dgm:pt modelId="{DD8ED5F4-3679-4CEA-A3C9-B73F89AA86CD}" type="sibTrans" cxnId="{522673E4-2942-42EB-AB2C-0F5CC29EDDB0}">
      <dgm:prSet/>
      <dgm:spPr/>
      <dgm:t>
        <a:bodyPr/>
        <a:lstStyle/>
        <a:p>
          <a:endParaRPr lang="en-US"/>
        </a:p>
      </dgm:t>
    </dgm:pt>
    <dgm:pt modelId="{85FF95AB-323B-41E5-9279-6FC552FA75A1}" type="pres">
      <dgm:prSet presAssocID="{49FFB14E-0BCB-409B-8853-21B7CF8F1F8F}" presName="Name0" presStyleCnt="0">
        <dgm:presLayoutVars>
          <dgm:dir/>
          <dgm:resizeHandles/>
        </dgm:presLayoutVars>
      </dgm:prSet>
      <dgm:spPr/>
      <dgm:t>
        <a:bodyPr/>
        <a:lstStyle/>
        <a:p>
          <a:endParaRPr lang="en-US"/>
        </a:p>
      </dgm:t>
    </dgm:pt>
    <dgm:pt modelId="{2DA50F42-5C0A-46D6-8141-D5354460B8CC}" type="pres">
      <dgm:prSet presAssocID="{7679E9ED-274D-41CC-82BA-6A1B3C840220}" presName="compNode" presStyleCnt="0"/>
      <dgm:spPr/>
    </dgm:pt>
    <dgm:pt modelId="{AE6C0F5A-A085-426C-8A05-A48CCAA44F2E}" type="pres">
      <dgm:prSet presAssocID="{7679E9ED-274D-41CC-82BA-6A1B3C840220}" presName="dummyConnPt" presStyleCnt="0"/>
      <dgm:spPr/>
    </dgm:pt>
    <dgm:pt modelId="{6DA5E5C9-11A8-4F68-BE09-762A463E75C5}" type="pres">
      <dgm:prSet presAssocID="{7679E9ED-274D-41CC-82BA-6A1B3C840220}" presName="node" presStyleLbl="node1" presStyleIdx="0" presStyleCnt="8">
        <dgm:presLayoutVars>
          <dgm:bulletEnabled val="1"/>
        </dgm:presLayoutVars>
      </dgm:prSet>
      <dgm:spPr>
        <a:prstGeom prst="rect">
          <a:avLst/>
        </a:prstGeom>
      </dgm:spPr>
      <dgm:t>
        <a:bodyPr/>
        <a:lstStyle/>
        <a:p>
          <a:endParaRPr lang="en-US"/>
        </a:p>
      </dgm:t>
    </dgm:pt>
    <dgm:pt modelId="{B705B70C-5467-4BBC-8468-0B274D6B4311}" type="pres">
      <dgm:prSet presAssocID="{2545CDB9-7864-4182-9604-57C9BADE5D72}" presName="sibTrans" presStyleLbl="bgSibTrans2D1" presStyleIdx="0" presStyleCnt="7"/>
      <dgm:spPr/>
      <dgm:t>
        <a:bodyPr/>
        <a:lstStyle/>
        <a:p>
          <a:endParaRPr lang="en-US"/>
        </a:p>
      </dgm:t>
    </dgm:pt>
    <dgm:pt modelId="{B6C49A3D-A247-4697-9BAD-D78CC0490908}" type="pres">
      <dgm:prSet presAssocID="{535518A7-C1F6-41C7-A364-54128E0E2B91}" presName="compNode" presStyleCnt="0"/>
      <dgm:spPr/>
    </dgm:pt>
    <dgm:pt modelId="{CE1FB958-3CB1-49E2-8434-B2741C1CFCE4}" type="pres">
      <dgm:prSet presAssocID="{535518A7-C1F6-41C7-A364-54128E0E2B91}" presName="dummyConnPt" presStyleCnt="0"/>
      <dgm:spPr/>
    </dgm:pt>
    <dgm:pt modelId="{DA2FD5DF-1D7C-40AD-8EC4-F22182F3B64F}" type="pres">
      <dgm:prSet presAssocID="{535518A7-C1F6-41C7-A364-54128E0E2B91}" presName="node" presStyleLbl="node1" presStyleIdx="1" presStyleCnt="8">
        <dgm:presLayoutVars>
          <dgm:bulletEnabled val="1"/>
        </dgm:presLayoutVars>
      </dgm:prSet>
      <dgm:spPr/>
      <dgm:t>
        <a:bodyPr/>
        <a:lstStyle/>
        <a:p>
          <a:endParaRPr lang="en-US"/>
        </a:p>
      </dgm:t>
    </dgm:pt>
    <dgm:pt modelId="{B73CC241-0FED-4C1F-A618-B64351D7E1DD}" type="pres">
      <dgm:prSet presAssocID="{40C8BC6C-03CB-4E66-BA46-F3BCAAAF539A}" presName="sibTrans" presStyleLbl="bgSibTrans2D1" presStyleIdx="1" presStyleCnt="7"/>
      <dgm:spPr/>
      <dgm:t>
        <a:bodyPr/>
        <a:lstStyle/>
        <a:p>
          <a:endParaRPr lang="en-US"/>
        </a:p>
      </dgm:t>
    </dgm:pt>
    <dgm:pt modelId="{83942E26-BC47-438D-8F8E-C1913AB08071}" type="pres">
      <dgm:prSet presAssocID="{EE2FCC81-86C3-49B8-B09F-1FE1C7C9049E}" presName="compNode" presStyleCnt="0"/>
      <dgm:spPr/>
    </dgm:pt>
    <dgm:pt modelId="{4206838C-FBE3-4B66-BB5D-41D486D4DD80}" type="pres">
      <dgm:prSet presAssocID="{EE2FCC81-86C3-49B8-B09F-1FE1C7C9049E}" presName="dummyConnPt" presStyleCnt="0"/>
      <dgm:spPr/>
    </dgm:pt>
    <dgm:pt modelId="{302995FB-587E-4273-BD51-A8EEE244A0F8}" type="pres">
      <dgm:prSet presAssocID="{EE2FCC81-86C3-49B8-B09F-1FE1C7C9049E}" presName="node" presStyleLbl="node1" presStyleIdx="2" presStyleCnt="8">
        <dgm:presLayoutVars>
          <dgm:bulletEnabled val="1"/>
        </dgm:presLayoutVars>
      </dgm:prSet>
      <dgm:spPr/>
      <dgm:t>
        <a:bodyPr/>
        <a:lstStyle/>
        <a:p>
          <a:endParaRPr lang="en-US"/>
        </a:p>
      </dgm:t>
    </dgm:pt>
    <dgm:pt modelId="{00FFD7F4-26DB-42EB-A0E8-05E23FFA84E9}" type="pres">
      <dgm:prSet presAssocID="{67798503-F6D3-4E41-AB71-47832A4BAF9D}" presName="sibTrans" presStyleLbl="bgSibTrans2D1" presStyleIdx="2" presStyleCnt="7"/>
      <dgm:spPr/>
      <dgm:t>
        <a:bodyPr/>
        <a:lstStyle/>
        <a:p>
          <a:endParaRPr lang="en-US"/>
        </a:p>
      </dgm:t>
    </dgm:pt>
    <dgm:pt modelId="{6287A7E2-7D52-4DC1-82B7-8186B9656096}" type="pres">
      <dgm:prSet presAssocID="{2BB00CEF-4C99-46CD-A5C3-28D6FA8B90C9}" presName="compNode" presStyleCnt="0"/>
      <dgm:spPr/>
    </dgm:pt>
    <dgm:pt modelId="{34FA069D-C6E1-42F7-8ABC-201F6FB153F5}" type="pres">
      <dgm:prSet presAssocID="{2BB00CEF-4C99-46CD-A5C3-28D6FA8B90C9}" presName="dummyConnPt" presStyleCnt="0"/>
      <dgm:spPr/>
    </dgm:pt>
    <dgm:pt modelId="{5DC8AFF8-C9A7-4FB1-9A58-F6C3584E919D}" type="pres">
      <dgm:prSet presAssocID="{2BB00CEF-4C99-46CD-A5C3-28D6FA8B90C9}" presName="node" presStyleLbl="node1" presStyleIdx="3" presStyleCnt="8">
        <dgm:presLayoutVars>
          <dgm:bulletEnabled val="1"/>
        </dgm:presLayoutVars>
      </dgm:prSet>
      <dgm:spPr/>
      <dgm:t>
        <a:bodyPr/>
        <a:lstStyle/>
        <a:p>
          <a:endParaRPr lang="en-US"/>
        </a:p>
      </dgm:t>
    </dgm:pt>
    <dgm:pt modelId="{21EBBD58-9032-4C8C-9DF9-7D189820C061}" type="pres">
      <dgm:prSet presAssocID="{8117D388-B070-4F9E-9A85-5149970707AB}" presName="sibTrans" presStyleLbl="bgSibTrans2D1" presStyleIdx="3" presStyleCnt="7"/>
      <dgm:spPr/>
      <dgm:t>
        <a:bodyPr/>
        <a:lstStyle/>
        <a:p>
          <a:endParaRPr lang="en-US"/>
        </a:p>
      </dgm:t>
    </dgm:pt>
    <dgm:pt modelId="{BD634623-7835-44E0-A674-3152A1E34096}" type="pres">
      <dgm:prSet presAssocID="{23B8C8AF-0B17-4E99-BD8E-B8766411C12B}" presName="compNode" presStyleCnt="0"/>
      <dgm:spPr/>
    </dgm:pt>
    <dgm:pt modelId="{3CF030D2-2AB6-4190-9672-350F9EA83ED1}" type="pres">
      <dgm:prSet presAssocID="{23B8C8AF-0B17-4E99-BD8E-B8766411C12B}" presName="dummyConnPt" presStyleCnt="0"/>
      <dgm:spPr/>
    </dgm:pt>
    <dgm:pt modelId="{8CE3C278-4942-4BD2-91E6-615A80759692}" type="pres">
      <dgm:prSet presAssocID="{23B8C8AF-0B17-4E99-BD8E-B8766411C12B}" presName="node" presStyleLbl="node1" presStyleIdx="4" presStyleCnt="8">
        <dgm:presLayoutVars>
          <dgm:bulletEnabled val="1"/>
        </dgm:presLayoutVars>
      </dgm:prSet>
      <dgm:spPr/>
      <dgm:t>
        <a:bodyPr/>
        <a:lstStyle/>
        <a:p>
          <a:endParaRPr lang="en-US"/>
        </a:p>
      </dgm:t>
    </dgm:pt>
    <dgm:pt modelId="{399A01C4-E005-4A22-A653-FE0FE0B3995E}" type="pres">
      <dgm:prSet presAssocID="{412F6F04-E4A2-49BE-96D4-DE46A9407FBF}" presName="sibTrans" presStyleLbl="bgSibTrans2D1" presStyleIdx="4" presStyleCnt="7"/>
      <dgm:spPr/>
      <dgm:t>
        <a:bodyPr/>
        <a:lstStyle/>
        <a:p>
          <a:endParaRPr lang="en-US"/>
        </a:p>
      </dgm:t>
    </dgm:pt>
    <dgm:pt modelId="{B29CB9CC-7E73-4391-9439-39BC2830E9A6}" type="pres">
      <dgm:prSet presAssocID="{1269FB3D-15E5-461F-8E5B-D585A89C7A84}" presName="compNode" presStyleCnt="0"/>
      <dgm:spPr/>
    </dgm:pt>
    <dgm:pt modelId="{57188CE7-8357-45E4-A6FB-EDF31030DB40}" type="pres">
      <dgm:prSet presAssocID="{1269FB3D-15E5-461F-8E5B-D585A89C7A84}" presName="dummyConnPt" presStyleCnt="0"/>
      <dgm:spPr/>
    </dgm:pt>
    <dgm:pt modelId="{D109C6A3-BEAD-41DD-87E2-4E71A9388ECE}" type="pres">
      <dgm:prSet presAssocID="{1269FB3D-15E5-461F-8E5B-D585A89C7A84}" presName="node" presStyleLbl="node1" presStyleIdx="5" presStyleCnt="8">
        <dgm:presLayoutVars>
          <dgm:bulletEnabled val="1"/>
        </dgm:presLayoutVars>
      </dgm:prSet>
      <dgm:spPr/>
      <dgm:t>
        <a:bodyPr/>
        <a:lstStyle/>
        <a:p>
          <a:endParaRPr lang="en-US"/>
        </a:p>
      </dgm:t>
    </dgm:pt>
    <dgm:pt modelId="{F197CD8B-296C-49BA-BF03-71A822889C8F}" type="pres">
      <dgm:prSet presAssocID="{C1E18E02-9811-4260-9F3E-3D981EBE042D}" presName="sibTrans" presStyleLbl="bgSibTrans2D1" presStyleIdx="5" presStyleCnt="7"/>
      <dgm:spPr/>
      <dgm:t>
        <a:bodyPr/>
        <a:lstStyle/>
        <a:p>
          <a:endParaRPr lang="en-US"/>
        </a:p>
      </dgm:t>
    </dgm:pt>
    <dgm:pt modelId="{0FA8F896-B65C-483A-A540-2F47A5DA347D}" type="pres">
      <dgm:prSet presAssocID="{C1A9AF19-01DF-42D4-8FE5-816131DCA1EA}" presName="compNode" presStyleCnt="0"/>
      <dgm:spPr/>
    </dgm:pt>
    <dgm:pt modelId="{D2BECB8A-87A1-4BAE-9FCA-7F02834A7DB3}" type="pres">
      <dgm:prSet presAssocID="{C1A9AF19-01DF-42D4-8FE5-816131DCA1EA}" presName="dummyConnPt" presStyleCnt="0"/>
      <dgm:spPr/>
    </dgm:pt>
    <dgm:pt modelId="{592C7E32-6D8E-44F0-8CB9-4DEC476068C9}" type="pres">
      <dgm:prSet presAssocID="{C1A9AF19-01DF-42D4-8FE5-816131DCA1EA}" presName="node" presStyleLbl="node1" presStyleIdx="6" presStyleCnt="8">
        <dgm:presLayoutVars>
          <dgm:bulletEnabled val="1"/>
        </dgm:presLayoutVars>
      </dgm:prSet>
      <dgm:spPr/>
      <dgm:t>
        <a:bodyPr/>
        <a:lstStyle/>
        <a:p>
          <a:endParaRPr lang="en-US"/>
        </a:p>
      </dgm:t>
    </dgm:pt>
    <dgm:pt modelId="{2741026D-F3B8-4D75-A8B8-4729EB9CC461}" type="pres">
      <dgm:prSet presAssocID="{05127DCC-498E-4B96-AF9C-D6E59EAE63F3}" presName="sibTrans" presStyleLbl="bgSibTrans2D1" presStyleIdx="6" presStyleCnt="7"/>
      <dgm:spPr/>
      <dgm:t>
        <a:bodyPr/>
        <a:lstStyle/>
        <a:p>
          <a:endParaRPr lang="en-US"/>
        </a:p>
      </dgm:t>
    </dgm:pt>
    <dgm:pt modelId="{DB250119-627A-4DDA-8E05-A77C8537064E}" type="pres">
      <dgm:prSet presAssocID="{24DED69B-6477-4E23-9247-8380375318CA}" presName="compNode" presStyleCnt="0"/>
      <dgm:spPr/>
    </dgm:pt>
    <dgm:pt modelId="{62AC93CE-04F4-488E-8A8F-A74B5D2317B9}" type="pres">
      <dgm:prSet presAssocID="{24DED69B-6477-4E23-9247-8380375318CA}" presName="dummyConnPt" presStyleCnt="0"/>
      <dgm:spPr/>
    </dgm:pt>
    <dgm:pt modelId="{D6E528CE-2A16-4BA2-9D0A-5C9E5D172B8B}" type="pres">
      <dgm:prSet presAssocID="{24DED69B-6477-4E23-9247-8380375318CA}" presName="node" presStyleLbl="node1" presStyleIdx="7" presStyleCnt="8">
        <dgm:presLayoutVars>
          <dgm:bulletEnabled val="1"/>
        </dgm:presLayoutVars>
      </dgm:prSet>
      <dgm:spPr/>
      <dgm:t>
        <a:bodyPr/>
        <a:lstStyle/>
        <a:p>
          <a:endParaRPr lang="en-US"/>
        </a:p>
      </dgm:t>
    </dgm:pt>
  </dgm:ptLst>
  <dgm:cxnLst>
    <dgm:cxn modelId="{F6418D02-2BFA-4A97-9E59-47A29924CD4F}" srcId="{49FFB14E-0BCB-409B-8853-21B7CF8F1F8F}" destId="{23B8C8AF-0B17-4E99-BD8E-B8766411C12B}" srcOrd="4" destOrd="0" parTransId="{4AF1C852-D6AC-4460-998C-1AAA69766979}" sibTransId="{412F6F04-E4A2-49BE-96D4-DE46A9407FBF}"/>
    <dgm:cxn modelId="{E547F57C-91BD-41CF-9E15-27A24CE21EFF}" srcId="{49FFB14E-0BCB-409B-8853-21B7CF8F1F8F}" destId="{2BB00CEF-4C99-46CD-A5C3-28D6FA8B90C9}" srcOrd="3" destOrd="0" parTransId="{E50AB2DD-F887-4246-8FAD-C5EB86B25D89}" sibTransId="{8117D388-B070-4F9E-9A85-5149970707AB}"/>
    <dgm:cxn modelId="{D7BDACF4-29E0-4E27-A8E1-51629A09703A}" type="presOf" srcId="{23B8C8AF-0B17-4E99-BD8E-B8766411C12B}" destId="{8CE3C278-4942-4BD2-91E6-615A80759692}" srcOrd="0" destOrd="0" presId="urn:microsoft.com/office/officeart/2005/8/layout/bProcess4"/>
    <dgm:cxn modelId="{40273F99-2662-4872-81C7-DF8F43A5BBB0}" srcId="{49FFB14E-0BCB-409B-8853-21B7CF8F1F8F}" destId="{7679E9ED-274D-41CC-82BA-6A1B3C840220}" srcOrd="0" destOrd="0" parTransId="{09B35BC8-2BB5-4F27-A5F3-07149CAEE82A}" sibTransId="{2545CDB9-7864-4182-9604-57C9BADE5D72}"/>
    <dgm:cxn modelId="{4F1E889B-15A4-4696-BDE3-A6619F36EB4E}" type="presOf" srcId="{412F6F04-E4A2-49BE-96D4-DE46A9407FBF}" destId="{399A01C4-E005-4A22-A653-FE0FE0B3995E}" srcOrd="0" destOrd="0" presId="urn:microsoft.com/office/officeart/2005/8/layout/bProcess4"/>
    <dgm:cxn modelId="{97DC6AB3-AA1F-4B72-8DA1-F88948474FCF}" srcId="{49FFB14E-0BCB-409B-8853-21B7CF8F1F8F}" destId="{C1A9AF19-01DF-42D4-8FE5-816131DCA1EA}" srcOrd="6" destOrd="0" parTransId="{326E0B93-4072-4C4C-B799-BBA903E57C60}" sibTransId="{05127DCC-498E-4B96-AF9C-D6E59EAE63F3}"/>
    <dgm:cxn modelId="{522673E4-2942-42EB-AB2C-0F5CC29EDDB0}" srcId="{49FFB14E-0BCB-409B-8853-21B7CF8F1F8F}" destId="{24DED69B-6477-4E23-9247-8380375318CA}" srcOrd="7" destOrd="0" parTransId="{0D38A224-BE51-41F5-95F9-94B2C149CCFD}" sibTransId="{DD8ED5F4-3679-4CEA-A3C9-B73F89AA86CD}"/>
    <dgm:cxn modelId="{DFF44CD4-DEC2-4919-B3DA-68DDA55F38CE}" type="presOf" srcId="{8117D388-B070-4F9E-9A85-5149970707AB}" destId="{21EBBD58-9032-4C8C-9DF9-7D189820C061}" srcOrd="0" destOrd="0" presId="urn:microsoft.com/office/officeart/2005/8/layout/bProcess4"/>
    <dgm:cxn modelId="{85D294F0-6BCE-4A0C-A818-4E4D3682DF6B}" type="presOf" srcId="{67798503-F6D3-4E41-AB71-47832A4BAF9D}" destId="{00FFD7F4-26DB-42EB-A0E8-05E23FFA84E9}" srcOrd="0" destOrd="0" presId="urn:microsoft.com/office/officeart/2005/8/layout/bProcess4"/>
    <dgm:cxn modelId="{66A5B14A-AB1E-439E-9B46-A61926FC728E}" type="presOf" srcId="{40C8BC6C-03CB-4E66-BA46-F3BCAAAF539A}" destId="{B73CC241-0FED-4C1F-A618-B64351D7E1DD}" srcOrd="0" destOrd="0" presId="urn:microsoft.com/office/officeart/2005/8/layout/bProcess4"/>
    <dgm:cxn modelId="{E3BCFCFD-3648-4CE0-881D-15C4833F0646}" type="presOf" srcId="{EE2FCC81-86C3-49B8-B09F-1FE1C7C9049E}" destId="{302995FB-587E-4273-BD51-A8EEE244A0F8}" srcOrd="0" destOrd="0" presId="urn:microsoft.com/office/officeart/2005/8/layout/bProcess4"/>
    <dgm:cxn modelId="{06F298AA-8314-4CA9-A16D-DE0DED483C98}" srcId="{49FFB14E-0BCB-409B-8853-21B7CF8F1F8F}" destId="{1269FB3D-15E5-461F-8E5B-D585A89C7A84}" srcOrd="5" destOrd="0" parTransId="{9D78587A-B029-4A75-9743-AE1E2E2BCB77}" sibTransId="{C1E18E02-9811-4260-9F3E-3D981EBE042D}"/>
    <dgm:cxn modelId="{FDD2712F-92C8-4590-9E13-6D71025EF632}" type="presOf" srcId="{C1E18E02-9811-4260-9F3E-3D981EBE042D}" destId="{F197CD8B-296C-49BA-BF03-71A822889C8F}" srcOrd="0" destOrd="0" presId="urn:microsoft.com/office/officeart/2005/8/layout/bProcess4"/>
    <dgm:cxn modelId="{4701A693-96EB-4694-BA46-8960E8420212}" type="presOf" srcId="{7679E9ED-274D-41CC-82BA-6A1B3C840220}" destId="{6DA5E5C9-11A8-4F68-BE09-762A463E75C5}" srcOrd="0" destOrd="0" presId="urn:microsoft.com/office/officeart/2005/8/layout/bProcess4"/>
    <dgm:cxn modelId="{AAB51B3A-D1BD-4C52-AFF7-E5206AA6638D}" type="presOf" srcId="{2545CDB9-7864-4182-9604-57C9BADE5D72}" destId="{B705B70C-5467-4BBC-8468-0B274D6B4311}" srcOrd="0" destOrd="0" presId="urn:microsoft.com/office/officeart/2005/8/layout/bProcess4"/>
    <dgm:cxn modelId="{0CFC059E-3B89-4CF1-B81E-C5E21352C654}" type="presOf" srcId="{24DED69B-6477-4E23-9247-8380375318CA}" destId="{D6E528CE-2A16-4BA2-9D0A-5C9E5D172B8B}" srcOrd="0" destOrd="0" presId="urn:microsoft.com/office/officeart/2005/8/layout/bProcess4"/>
    <dgm:cxn modelId="{521D12B9-C2C0-47DF-AB66-719AFC920F01}" srcId="{49FFB14E-0BCB-409B-8853-21B7CF8F1F8F}" destId="{535518A7-C1F6-41C7-A364-54128E0E2B91}" srcOrd="1" destOrd="0" parTransId="{318D984B-7C0E-4BF0-88BD-788FF2649EC8}" sibTransId="{40C8BC6C-03CB-4E66-BA46-F3BCAAAF539A}"/>
    <dgm:cxn modelId="{F77843EA-73A4-4C19-98E3-2631DA357B33}" type="presOf" srcId="{2BB00CEF-4C99-46CD-A5C3-28D6FA8B90C9}" destId="{5DC8AFF8-C9A7-4FB1-9A58-F6C3584E919D}" srcOrd="0" destOrd="0" presId="urn:microsoft.com/office/officeart/2005/8/layout/bProcess4"/>
    <dgm:cxn modelId="{6431863A-A316-4F69-9D10-28672B5DFB79}" srcId="{49FFB14E-0BCB-409B-8853-21B7CF8F1F8F}" destId="{EE2FCC81-86C3-49B8-B09F-1FE1C7C9049E}" srcOrd="2" destOrd="0" parTransId="{D65E9963-2449-4334-A150-FBF38314B085}" sibTransId="{67798503-F6D3-4E41-AB71-47832A4BAF9D}"/>
    <dgm:cxn modelId="{4E9131E6-64E8-42F7-B65A-880DF7E7479B}" type="presOf" srcId="{49FFB14E-0BCB-409B-8853-21B7CF8F1F8F}" destId="{85FF95AB-323B-41E5-9279-6FC552FA75A1}" srcOrd="0" destOrd="0" presId="urn:microsoft.com/office/officeart/2005/8/layout/bProcess4"/>
    <dgm:cxn modelId="{FCAC14B9-66AA-483C-B88A-F955E28A02A2}" type="presOf" srcId="{05127DCC-498E-4B96-AF9C-D6E59EAE63F3}" destId="{2741026D-F3B8-4D75-A8B8-4729EB9CC461}" srcOrd="0" destOrd="0" presId="urn:microsoft.com/office/officeart/2005/8/layout/bProcess4"/>
    <dgm:cxn modelId="{9A0729D0-DB1F-441C-85E2-65A68625CB57}" type="presOf" srcId="{C1A9AF19-01DF-42D4-8FE5-816131DCA1EA}" destId="{592C7E32-6D8E-44F0-8CB9-4DEC476068C9}" srcOrd="0" destOrd="0" presId="urn:microsoft.com/office/officeart/2005/8/layout/bProcess4"/>
    <dgm:cxn modelId="{53B927BB-6356-429C-A5FC-33D4CA407FB7}" type="presOf" srcId="{535518A7-C1F6-41C7-A364-54128E0E2B91}" destId="{DA2FD5DF-1D7C-40AD-8EC4-F22182F3B64F}" srcOrd="0" destOrd="0" presId="urn:microsoft.com/office/officeart/2005/8/layout/bProcess4"/>
    <dgm:cxn modelId="{C1A89661-847D-4DB6-ADAD-7E99D7A2A420}" type="presOf" srcId="{1269FB3D-15E5-461F-8E5B-D585A89C7A84}" destId="{D109C6A3-BEAD-41DD-87E2-4E71A9388ECE}" srcOrd="0" destOrd="0" presId="urn:microsoft.com/office/officeart/2005/8/layout/bProcess4"/>
    <dgm:cxn modelId="{D65CE489-93E9-4DAE-A62F-A4181CC44CFB}" type="presParOf" srcId="{85FF95AB-323B-41E5-9279-6FC552FA75A1}" destId="{2DA50F42-5C0A-46D6-8141-D5354460B8CC}" srcOrd="0" destOrd="0" presId="urn:microsoft.com/office/officeart/2005/8/layout/bProcess4"/>
    <dgm:cxn modelId="{8927C827-F664-433F-9A22-283B0F18ED48}" type="presParOf" srcId="{2DA50F42-5C0A-46D6-8141-D5354460B8CC}" destId="{AE6C0F5A-A085-426C-8A05-A48CCAA44F2E}" srcOrd="0" destOrd="0" presId="urn:microsoft.com/office/officeart/2005/8/layout/bProcess4"/>
    <dgm:cxn modelId="{276E6ADB-65ED-4F5A-9F17-CB8158BED2AF}" type="presParOf" srcId="{2DA50F42-5C0A-46D6-8141-D5354460B8CC}" destId="{6DA5E5C9-11A8-4F68-BE09-762A463E75C5}" srcOrd="1" destOrd="0" presId="urn:microsoft.com/office/officeart/2005/8/layout/bProcess4"/>
    <dgm:cxn modelId="{C338C7EA-74BF-46F9-A5D7-B57B5852AE3D}" type="presParOf" srcId="{85FF95AB-323B-41E5-9279-6FC552FA75A1}" destId="{B705B70C-5467-4BBC-8468-0B274D6B4311}" srcOrd="1" destOrd="0" presId="urn:microsoft.com/office/officeart/2005/8/layout/bProcess4"/>
    <dgm:cxn modelId="{246FE0AA-DCE0-46EC-9F78-D37D44E33362}" type="presParOf" srcId="{85FF95AB-323B-41E5-9279-6FC552FA75A1}" destId="{B6C49A3D-A247-4697-9BAD-D78CC0490908}" srcOrd="2" destOrd="0" presId="urn:microsoft.com/office/officeart/2005/8/layout/bProcess4"/>
    <dgm:cxn modelId="{22B8A822-1BBA-4C63-AC11-23B14FDF909A}" type="presParOf" srcId="{B6C49A3D-A247-4697-9BAD-D78CC0490908}" destId="{CE1FB958-3CB1-49E2-8434-B2741C1CFCE4}" srcOrd="0" destOrd="0" presId="urn:microsoft.com/office/officeart/2005/8/layout/bProcess4"/>
    <dgm:cxn modelId="{4AE6538D-E50C-43F2-9A97-8F158400EC6A}" type="presParOf" srcId="{B6C49A3D-A247-4697-9BAD-D78CC0490908}" destId="{DA2FD5DF-1D7C-40AD-8EC4-F22182F3B64F}" srcOrd="1" destOrd="0" presId="urn:microsoft.com/office/officeart/2005/8/layout/bProcess4"/>
    <dgm:cxn modelId="{89595EA8-60A5-484F-8AE1-462184D44EAE}" type="presParOf" srcId="{85FF95AB-323B-41E5-9279-6FC552FA75A1}" destId="{B73CC241-0FED-4C1F-A618-B64351D7E1DD}" srcOrd="3" destOrd="0" presId="urn:microsoft.com/office/officeart/2005/8/layout/bProcess4"/>
    <dgm:cxn modelId="{1EAA09F0-5194-4B12-878C-34C7BA47E303}" type="presParOf" srcId="{85FF95AB-323B-41E5-9279-6FC552FA75A1}" destId="{83942E26-BC47-438D-8F8E-C1913AB08071}" srcOrd="4" destOrd="0" presId="urn:microsoft.com/office/officeart/2005/8/layout/bProcess4"/>
    <dgm:cxn modelId="{72715E75-9D6D-4EE8-BCD6-A152ACD6A1E5}" type="presParOf" srcId="{83942E26-BC47-438D-8F8E-C1913AB08071}" destId="{4206838C-FBE3-4B66-BB5D-41D486D4DD80}" srcOrd="0" destOrd="0" presId="urn:microsoft.com/office/officeart/2005/8/layout/bProcess4"/>
    <dgm:cxn modelId="{5589E38D-1F0C-43F7-9DEF-CBD4F7A0806C}" type="presParOf" srcId="{83942E26-BC47-438D-8F8E-C1913AB08071}" destId="{302995FB-587E-4273-BD51-A8EEE244A0F8}" srcOrd="1" destOrd="0" presId="urn:microsoft.com/office/officeart/2005/8/layout/bProcess4"/>
    <dgm:cxn modelId="{9DF496B5-7C2B-4236-952B-9256528D2800}" type="presParOf" srcId="{85FF95AB-323B-41E5-9279-6FC552FA75A1}" destId="{00FFD7F4-26DB-42EB-A0E8-05E23FFA84E9}" srcOrd="5" destOrd="0" presId="urn:microsoft.com/office/officeart/2005/8/layout/bProcess4"/>
    <dgm:cxn modelId="{9ADA458A-606B-4B39-8F19-E457A4DB9448}" type="presParOf" srcId="{85FF95AB-323B-41E5-9279-6FC552FA75A1}" destId="{6287A7E2-7D52-4DC1-82B7-8186B9656096}" srcOrd="6" destOrd="0" presId="urn:microsoft.com/office/officeart/2005/8/layout/bProcess4"/>
    <dgm:cxn modelId="{28100AB7-F486-46D0-8204-1F4A9ABFE3C8}" type="presParOf" srcId="{6287A7E2-7D52-4DC1-82B7-8186B9656096}" destId="{34FA069D-C6E1-42F7-8ABC-201F6FB153F5}" srcOrd="0" destOrd="0" presId="urn:microsoft.com/office/officeart/2005/8/layout/bProcess4"/>
    <dgm:cxn modelId="{2C34F340-E487-4FDC-B93B-44587976A563}" type="presParOf" srcId="{6287A7E2-7D52-4DC1-82B7-8186B9656096}" destId="{5DC8AFF8-C9A7-4FB1-9A58-F6C3584E919D}" srcOrd="1" destOrd="0" presId="urn:microsoft.com/office/officeart/2005/8/layout/bProcess4"/>
    <dgm:cxn modelId="{57267BD8-730C-456D-A2E4-99136EB29188}" type="presParOf" srcId="{85FF95AB-323B-41E5-9279-6FC552FA75A1}" destId="{21EBBD58-9032-4C8C-9DF9-7D189820C061}" srcOrd="7" destOrd="0" presId="urn:microsoft.com/office/officeart/2005/8/layout/bProcess4"/>
    <dgm:cxn modelId="{AAE5A151-40F5-4AE9-B070-C8A8F8F22CC1}" type="presParOf" srcId="{85FF95AB-323B-41E5-9279-6FC552FA75A1}" destId="{BD634623-7835-44E0-A674-3152A1E34096}" srcOrd="8" destOrd="0" presId="urn:microsoft.com/office/officeart/2005/8/layout/bProcess4"/>
    <dgm:cxn modelId="{F6A18F08-38FE-417A-A360-B1B7695F358D}" type="presParOf" srcId="{BD634623-7835-44E0-A674-3152A1E34096}" destId="{3CF030D2-2AB6-4190-9672-350F9EA83ED1}" srcOrd="0" destOrd="0" presId="urn:microsoft.com/office/officeart/2005/8/layout/bProcess4"/>
    <dgm:cxn modelId="{9BBF1315-DF39-499B-B2F8-BDF7CBBAF4FA}" type="presParOf" srcId="{BD634623-7835-44E0-A674-3152A1E34096}" destId="{8CE3C278-4942-4BD2-91E6-615A80759692}" srcOrd="1" destOrd="0" presId="urn:microsoft.com/office/officeart/2005/8/layout/bProcess4"/>
    <dgm:cxn modelId="{E89DC2D5-908C-4CFA-8066-67B13BF0F6B0}" type="presParOf" srcId="{85FF95AB-323B-41E5-9279-6FC552FA75A1}" destId="{399A01C4-E005-4A22-A653-FE0FE0B3995E}" srcOrd="9" destOrd="0" presId="urn:microsoft.com/office/officeart/2005/8/layout/bProcess4"/>
    <dgm:cxn modelId="{3DF65299-AD61-489C-9ABC-70AD34C57E66}" type="presParOf" srcId="{85FF95AB-323B-41E5-9279-6FC552FA75A1}" destId="{B29CB9CC-7E73-4391-9439-39BC2830E9A6}" srcOrd="10" destOrd="0" presId="urn:microsoft.com/office/officeart/2005/8/layout/bProcess4"/>
    <dgm:cxn modelId="{EB5C7929-DCF0-470B-B13B-2F1460551F41}" type="presParOf" srcId="{B29CB9CC-7E73-4391-9439-39BC2830E9A6}" destId="{57188CE7-8357-45E4-A6FB-EDF31030DB40}" srcOrd="0" destOrd="0" presId="urn:microsoft.com/office/officeart/2005/8/layout/bProcess4"/>
    <dgm:cxn modelId="{A13030C6-DED0-4FC8-83D7-D44F869ABA04}" type="presParOf" srcId="{B29CB9CC-7E73-4391-9439-39BC2830E9A6}" destId="{D109C6A3-BEAD-41DD-87E2-4E71A9388ECE}" srcOrd="1" destOrd="0" presId="urn:microsoft.com/office/officeart/2005/8/layout/bProcess4"/>
    <dgm:cxn modelId="{7E60FCB0-D2BC-4A9B-A47C-AFCA98CA2605}" type="presParOf" srcId="{85FF95AB-323B-41E5-9279-6FC552FA75A1}" destId="{F197CD8B-296C-49BA-BF03-71A822889C8F}" srcOrd="11" destOrd="0" presId="urn:microsoft.com/office/officeart/2005/8/layout/bProcess4"/>
    <dgm:cxn modelId="{3C251E62-9B9A-4815-8D32-EA9EB0596158}" type="presParOf" srcId="{85FF95AB-323B-41E5-9279-6FC552FA75A1}" destId="{0FA8F896-B65C-483A-A540-2F47A5DA347D}" srcOrd="12" destOrd="0" presId="urn:microsoft.com/office/officeart/2005/8/layout/bProcess4"/>
    <dgm:cxn modelId="{32C7071F-3790-48A0-99C4-F1B0B3F0E974}" type="presParOf" srcId="{0FA8F896-B65C-483A-A540-2F47A5DA347D}" destId="{D2BECB8A-87A1-4BAE-9FCA-7F02834A7DB3}" srcOrd="0" destOrd="0" presId="urn:microsoft.com/office/officeart/2005/8/layout/bProcess4"/>
    <dgm:cxn modelId="{4E7C096C-ADDE-4FC8-A046-FB6F24D1EF17}" type="presParOf" srcId="{0FA8F896-B65C-483A-A540-2F47A5DA347D}" destId="{592C7E32-6D8E-44F0-8CB9-4DEC476068C9}" srcOrd="1" destOrd="0" presId="urn:microsoft.com/office/officeart/2005/8/layout/bProcess4"/>
    <dgm:cxn modelId="{D54FB423-2EC7-43D4-95FB-97BD1CE46732}" type="presParOf" srcId="{85FF95AB-323B-41E5-9279-6FC552FA75A1}" destId="{2741026D-F3B8-4D75-A8B8-4729EB9CC461}" srcOrd="13" destOrd="0" presId="urn:microsoft.com/office/officeart/2005/8/layout/bProcess4"/>
    <dgm:cxn modelId="{D7CE5434-37A5-4494-AF51-2AD336E89E5E}" type="presParOf" srcId="{85FF95AB-323B-41E5-9279-6FC552FA75A1}" destId="{DB250119-627A-4DDA-8E05-A77C8537064E}" srcOrd="14" destOrd="0" presId="urn:microsoft.com/office/officeart/2005/8/layout/bProcess4"/>
    <dgm:cxn modelId="{68D520D1-CEA2-464B-A345-F304C45C17BD}" type="presParOf" srcId="{DB250119-627A-4DDA-8E05-A77C8537064E}" destId="{62AC93CE-04F4-488E-8A8F-A74B5D2317B9}" srcOrd="0" destOrd="0" presId="urn:microsoft.com/office/officeart/2005/8/layout/bProcess4"/>
    <dgm:cxn modelId="{2D3601C4-CB08-446C-9E33-60378564D14A}" type="presParOf" srcId="{DB250119-627A-4DDA-8E05-A77C8537064E}" destId="{D6E528CE-2A16-4BA2-9D0A-5C9E5D172B8B}"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05B70C-5467-4BBC-8468-0B274D6B4311}">
      <dsp:nvSpPr>
        <dsp:cNvPr id="0" name=""/>
        <dsp:cNvSpPr/>
      </dsp:nvSpPr>
      <dsp:spPr>
        <a:xfrm rot="5400000">
          <a:off x="-290220" y="949274"/>
          <a:ext cx="1289769" cy="15595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DA5E5C9-11A8-4F68-BE09-762A463E75C5}">
      <dsp:nvSpPr>
        <dsp:cNvPr id="0" name=""/>
        <dsp:cNvSpPr/>
      </dsp:nvSpPr>
      <dsp:spPr>
        <a:xfrm>
          <a:off x="3192" y="121284"/>
          <a:ext cx="1732794" cy="1039676"/>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Urgency</a:t>
          </a:r>
          <a:endParaRPr lang="en-US" sz="1900" kern="1200" dirty="0"/>
        </a:p>
      </dsp:txBody>
      <dsp:txXfrm>
        <a:off x="3192" y="121284"/>
        <a:ext cx="1732794" cy="1039676"/>
      </dsp:txXfrm>
    </dsp:sp>
    <dsp:sp modelId="{B73CC241-0FED-4C1F-A618-B64351D7E1DD}">
      <dsp:nvSpPr>
        <dsp:cNvPr id="0" name=""/>
        <dsp:cNvSpPr/>
      </dsp:nvSpPr>
      <dsp:spPr>
        <a:xfrm rot="5400000">
          <a:off x="-290220" y="2248870"/>
          <a:ext cx="1289769" cy="15595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A2FD5DF-1D7C-40AD-8EC4-F22182F3B64F}">
      <dsp:nvSpPr>
        <dsp:cNvPr id="0" name=""/>
        <dsp:cNvSpPr/>
      </dsp:nvSpPr>
      <dsp:spPr>
        <a:xfrm>
          <a:off x="3192" y="1420880"/>
          <a:ext cx="1732794" cy="1039676"/>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Buy in </a:t>
          </a:r>
          <a:endParaRPr lang="en-US" sz="1900" kern="1200" dirty="0"/>
        </a:p>
      </dsp:txBody>
      <dsp:txXfrm>
        <a:off x="33643" y="1451331"/>
        <a:ext cx="1671892" cy="978774"/>
      </dsp:txXfrm>
    </dsp:sp>
    <dsp:sp modelId="{00FFD7F4-26DB-42EB-A0E8-05E23FFA84E9}">
      <dsp:nvSpPr>
        <dsp:cNvPr id="0" name=""/>
        <dsp:cNvSpPr/>
      </dsp:nvSpPr>
      <dsp:spPr>
        <a:xfrm>
          <a:off x="359577" y="2898668"/>
          <a:ext cx="2294790" cy="15595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02995FB-587E-4273-BD51-A8EEE244A0F8}">
      <dsp:nvSpPr>
        <dsp:cNvPr id="0" name=""/>
        <dsp:cNvSpPr/>
      </dsp:nvSpPr>
      <dsp:spPr>
        <a:xfrm>
          <a:off x="3192" y="2720475"/>
          <a:ext cx="1732794" cy="1039676"/>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Never Letting Up</a:t>
          </a:r>
          <a:endParaRPr lang="en-US" sz="1900" kern="1200" dirty="0"/>
        </a:p>
      </dsp:txBody>
      <dsp:txXfrm>
        <a:off x="33643" y="2750926"/>
        <a:ext cx="1671892" cy="978774"/>
      </dsp:txXfrm>
    </dsp:sp>
    <dsp:sp modelId="{21EBBD58-9032-4C8C-9DF9-7D189820C061}">
      <dsp:nvSpPr>
        <dsp:cNvPr id="0" name=""/>
        <dsp:cNvSpPr/>
      </dsp:nvSpPr>
      <dsp:spPr>
        <a:xfrm rot="16200000">
          <a:off x="2014396" y="2248870"/>
          <a:ext cx="1289769" cy="15595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C8AFF8-C9A7-4FB1-9A58-F6C3584E919D}">
      <dsp:nvSpPr>
        <dsp:cNvPr id="0" name=""/>
        <dsp:cNvSpPr/>
      </dsp:nvSpPr>
      <dsp:spPr>
        <a:xfrm>
          <a:off x="2307809" y="2720475"/>
          <a:ext cx="1732794" cy="1039676"/>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Incorporating Change into Culture </a:t>
          </a:r>
          <a:endParaRPr lang="en-US" sz="1900" kern="1200" dirty="0"/>
        </a:p>
      </dsp:txBody>
      <dsp:txXfrm>
        <a:off x="2338260" y="2750926"/>
        <a:ext cx="1671892" cy="978774"/>
      </dsp:txXfrm>
    </dsp:sp>
    <dsp:sp modelId="{399A01C4-E005-4A22-A653-FE0FE0B3995E}">
      <dsp:nvSpPr>
        <dsp:cNvPr id="0" name=""/>
        <dsp:cNvSpPr/>
      </dsp:nvSpPr>
      <dsp:spPr>
        <a:xfrm rot="16200000">
          <a:off x="2014396" y="949274"/>
          <a:ext cx="1289769" cy="15595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CE3C278-4942-4BD2-91E6-615A80759692}">
      <dsp:nvSpPr>
        <dsp:cNvPr id="0" name=""/>
        <dsp:cNvSpPr/>
      </dsp:nvSpPr>
      <dsp:spPr>
        <a:xfrm>
          <a:off x="2307809" y="1420880"/>
          <a:ext cx="1732794" cy="1039676"/>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Empowering broad based action</a:t>
          </a:r>
          <a:endParaRPr lang="en-US" sz="1900" kern="1200" dirty="0"/>
        </a:p>
      </dsp:txBody>
      <dsp:txXfrm>
        <a:off x="2338260" y="1451331"/>
        <a:ext cx="1671892" cy="978774"/>
      </dsp:txXfrm>
    </dsp:sp>
    <dsp:sp modelId="{F197CD8B-296C-49BA-BF03-71A822889C8F}">
      <dsp:nvSpPr>
        <dsp:cNvPr id="0" name=""/>
        <dsp:cNvSpPr/>
      </dsp:nvSpPr>
      <dsp:spPr>
        <a:xfrm>
          <a:off x="2664194" y="299476"/>
          <a:ext cx="2294790" cy="15595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109C6A3-BEAD-41DD-87E2-4E71A9388ECE}">
      <dsp:nvSpPr>
        <dsp:cNvPr id="0" name=""/>
        <dsp:cNvSpPr/>
      </dsp:nvSpPr>
      <dsp:spPr>
        <a:xfrm>
          <a:off x="2307809" y="121284"/>
          <a:ext cx="1732794" cy="1039676"/>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Creating the gliding coalition</a:t>
          </a:r>
          <a:endParaRPr lang="en-US" sz="1900" kern="1200" dirty="0"/>
        </a:p>
      </dsp:txBody>
      <dsp:txXfrm>
        <a:off x="2338260" y="151735"/>
        <a:ext cx="1671892" cy="978774"/>
      </dsp:txXfrm>
    </dsp:sp>
    <dsp:sp modelId="{2741026D-F3B8-4D75-A8B8-4729EB9CC461}">
      <dsp:nvSpPr>
        <dsp:cNvPr id="0" name=""/>
        <dsp:cNvSpPr/>
      </dsp:nvSpPr>
      <dsp:spPr>
        <a:xfrm rot="5400000">
          <a:off x="4319012" y="949274"/>
          <a:ext cx="1289769" cy="15595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92C7E32-6D8E-44F0-8CB9-4DEC476068C9}">
      <dsp:nvSpPr>
        <dsp:cNvPr id="0" name=""/>
        <dsp:cNvSpPr/>
      </dsp:nvSpPr>
      <dsp:spPr>
        <a:xfrm>
          <a:off x="4612425" y="121284"/>
          <a:ext cx="1732794" cy="1039676"/>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Change the Vision</a:t>
          </a:r>
          <a:endParaRPr lang="en-US" sz="1900" kern="1200" dirty="0"/>
        </a:p>
      </dsp:txBody>
      <dsp:txXfrm>
        <a:off x="4642876" y="151735"/>
        <a:ext cx="1671892" cy="978774"/>
      </dsp:txXfrm>
    </dsp:sp>
    <dsp:sp modelId="{D6E528CE-2A16-4BA2-9D0A-5C9E5D172B8B}">
      <dsp:nvSpPr>
        <dsp:cNvPr id="0" name=""/>
        <dsp:cNvSpPr/>
      </dsp:nvSpPr>
      <dsp:spPr>
        <a:xfrm>
          <a:off x="4612425" y="1420880"/>
          <a:ext cx="1732794" cy="1039676"/>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Generating short-term wins</a:t>
          </a:r>
          <a:endParaRPr lang="en-US" sz="1900" kern="1200" dirty="0"/>
        </a:p>
      </dsp:txBody>
      <dsp:txXfrm>
        <a:off x="4642876" y="1451331"/>
        <a:ext cx="1671892" cy="978774"/>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1F4871-2D6A-41A4-AFF7-396D4793FAE1}" type="datetimeFigureOut">
              <a:rPr lang="en-US" smtClean="0"/>
              <a:t>4/24/2017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86BCC8-EA71-4816-9722-37ADDBFB863C}" type="slidenum">
              <a:rPr lang="en-US" smtClean="0"/>
              <a:t>‹#›</a:t>
            </a:fld>
            <a:endParaRPr lang="en-US"/>
          </a:p>
        </p:txBody>
      </p:sp>
    </p:spTree>
    <p:extLst>
      <p:ext uri="{BB962C8B-B14F-4D97-AF65-F5344CB8AC3E}">
        <p14:creationId xmlns:p14="http://schemas.microsoft.com/office/powerpoint/2010/main" val="961848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It is important that people realize how critical change management plans are in a business. If there is not a diagnosis then no changes can be made. Sometimes changes are necessary for the growth of the company. We have to look at this from a customer perspective, shareholder perspective, employee perspective, board perspective and CFO. This is a great business. Every one of us is looking at different avenues to keep this from being unsuccessful. The problems AGC are facing is critical. It affects employees and shareholders alike. A common goal is to keep the company going strong by necessary changes to AGC. We have to find the core solution of the problem. If we do not get to the root we can’t fix everything else. Fixing the problem starts at the root. We have to seek out where our issues are here at AGC. This is a great company. Our goal is too not only keep these doors open, but to grow this company into sites never seen before. Shawn and I are working together on this project to do all we can to keep you from sinking. These recommendations in the next few slides should show a good indication of that.</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886BCC8-EA71-4816-9722-37ADDBFB863C}" type="slidenum">
              <a:rPr lang="en-US" smtClean="0"/>
              <a:t>2</a:t>
            </a:fld>
            <a:endParaRPr lang="en-US"/>
          </a:p>
        </p:txBody>
      </p:sp>
    </p:spTree>
    <p:extLst>
      <p:ext uri="{BB962C8B-B14F-4D97-AF65-F5344CB8AC3E}">
        <p14:creationId xmlns:p14="http://schemas.microsoft.com/office/powerpoint/2010/main" val="898789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AGC</a:t>
            </a:r>
            <a:r>
              <a:rPr lang="en-US" baseline="0" dirty="0" smtClean="0"/>
              <a:t> we have employees who are not happy with the “status quo.” This people should be looked at as talent behind AGC. If employees feel valued they will perform that way. It is not hard to see that we have cultural diversity issue here. We need to be more diverse giving every opportunity to hire a mix of all qualified staff. Employees will get on board once they see we are serious about the changes coming across at AGC. Shawn and I have been trying to come up with ideas to get these employees involved at every level. Show sensitivity to these workers. They often come in early and go home late. We need to show them we appreciate that. One way might be to have a day on Friday, where the company buys pizza for all its employees. We need to find a way to improve performance issues. We need to have ethnic background classes so intercultural communication wont be such a problem. Language issues are a growing concern here for AGC. I recommend that we take the time to have one person from every department male and female be taught an effective language course. We bring in certified teachers and pay for training here during working hours so that we can increase production down the road. Communication skills are an important part of these things as well. If you do not have good communication skills misunderstandings can occur on almost every level. Making sure we are not discriminating by being an organization with qualified various diverse people. This company needs people from different Countries, States, and Nationalities.</a:t>
            </a:r>
          </a:p>
          <a:p>
            <a:endParaRPr lang="en-US" dirty="0"/>
          </a:p>
        </p:txBody>
      </p:sp>
      <p:sp>
        <p:nvSpPr>
          <p:cNvPr id="4" name="Slide Number Placeholder 3"/>
          <p:cNvSpPr>
            <a:spLocks noGrp="1"/>
          </p:cNvSpPr>
          <p:nvPr>
            <p:ph type="sldNum" sz="quarter" idx="10"/>
          </p:nvPr>
        </p:nvSpPr>
        <p:spPr/>
        <p:txBody>
          <a:bodyPr/>
          <a:lstStyle/>
          <a:p>
            <a:fld id="{B886BCC8-EA71-4816-9722-37ADDBFB863C}" type="slidenum">
              <a:rPr lang="en-US" smtClean="0"/>
              <a:t>3</a:t>
            </a:fld>
            <a:endParaRPr lang="en-US"/>
          </a:p>
        </p:txBody>
      </p:sp>
    </p:spTree>
    <p:extLst>
      <p:ext uri="{BB962C8B-B14F-4D97-AF65-F5344CB8AC3E}">
        <p14:creationId xmlns:p14="http://schemas.microsoft.com/office/powerpoint/2010/main" val="3492004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Intercultural Communications</a:t>
            </a:r>
            <a:r>
              <a:rPr lang="en-US" baseline="0" dirty="0" smtClean="0"/>
              <a:t> is a barrier between employees. We don’t teach them enough of another person’s culture. It is important to know, since AGC is a global company. Gentlemen if we are going to survive we have to make changes. I would start with having a focus group someone from each department to get input from all employees. This makes the employee feel they are important to us. Have an open forum in the focus group to discuss issues we are currently facing and recommendations to help solve the problems. Performance Appraisals, this is an area where the employees and managers can meet eye to eye look at past performance. This is also an opportunity to set a path for performance improvement in the future</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B886BCC8-EA71-4816-9722-37ADDBFB863C}" type="slidenum">
              <a:rPr lang="en-US" smtClean="0"/>
              <a:t>4</a:t>
            </a:fld>
            <a:endParaRPr lang="en-US"/>
          </a:p>
        </p:txBody>
      </p:sp>
    </p:spTree>
    <p:extLst>
      <p:ext uri="{BB962C8B-B14F-4D97-AF65-F5344CB8AC3E}">
        <p14:creationId xmlns:p14="http://schemas.microsoft.com/office/powerpoint/2010/main" val="943096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at AGC need to create a new company. I know for some of you, who oppose change this concept is not a welcomed one. It is a necessary one to survive. Employees need to feel they are of value to the organization. How do we do that you ask? By offering a great employee compensation and reward package. When employees feel valued they are going to do their top performances. AGC needs a cross cultural team here is what I mean by that.”(The Cross-Cultural Team</a:t>
            </a:r>
          </a:p>
          <a:p>
            <a:r>
              <a:rPr lang="en-US" baseline="0" dirty="0" smtClean="0"/>
              <a:t>Once the foundations of training are established and the criteria are successfully met, a cross-cultural team can begin to function effectively. Barriers are broken, and silos are removed. There is an atmosphere of respect based upon the knowledge gained using cognitive and experiential approaches. The cross-functional team can begin to operate in a mode that is similar to other project teams. Additionally, other intervention strategies can be used to ensure that there is not a breakdown of the team. Some of these strategies include the building of process skills such as communications training, listening skills, conflict resolution, negotiation skills, and problem solving(MUSE2013</a:t>
            </a:r>
            <a:r>
              <a:rPr lang="en-US" baseline="0" dirty="0" smtClean="0"/>
              <a:t>).” I would create cross cultural teams by picking individuals from various cultures to form a group.  Create a reward and employee feedback which will be done on basis of the level of the employees satisfaction. Focus groups need to be created so we can get employees point of view. Managers need to regroup and restructure how we approach our global cliental. AGC need a more diverse economy of workers.</a:t>
            </a:r>
          </a:p>
        </p:txBody>
      </p:sp>
      <p:sp>
        <p:nvSpPr>
          <p:cNvPr id="4" name="Slide Number Placeholder 3"/>
          <p:cNvSpPr>
            <a:spLocks noGrp="1"/>
          </p:cNvSpPr>
          <p:nvPr>
            <p:ph type="sldNum" sz="quarter" idx="10"/>
          </p:nvPr>
        </p:nvSpPr>
        <p:spPr/>
        <p:txBody>
          <a:bodyPr/>
          <a:lstStyle/>
          <a:p>
            <a:fld id="{B886BCC8-EA71-4816-9722-37ADDBFB863C}" type="slidenum">
              <a:rPr lang="en-US" smtClean="0"/>
              <a:t>5</a:t>
            </a:fld>
            <a:endParaRPr lang="en-US"/>
          </a:p>
        </p:txBody>
      </p:sp>
    </p:spTree>
    <p:extLst>
      <p:ext uri="{BB962C8B-B14F-4D97-AF65-F5344CB8AC3E}">
        <p14:creationId xmlns:p14="http://schemas.microsoft.com/office/powerpoint/2010/main" val="778659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next slide we have deals with John Kotter’s Eight Steps of Change. Dr John Kotter proved 70 % of all changes tried in businesses fail. The first of eight is Urgency. We have to show our employees, customers and shareholders, why we need change. Create a sense of excitement that tells them we have to keep up with times. The second step is to create a group or team capable of leading this organization into the next phase. Change the vision is the third phase. In this phase we need to show its not going to continue in the future as it has in the past. Our fourth phase in this model is the Buy-in. Be believable. Do not use Jargon or technical words to confuse or employees or others. Keep it simple. Draw people into wanting to be a part of this vision. Step five we have Empowering broad based action. This means shifting. We keep what’s needed and make it work. Remove any barriers or obstacles along our path. Generating short-term wins. We need to create a need for success. The next step is Never let up. This phase of the plan is simply involving those who can implement these changes. Hire employees who are on fire with the vision. Get people motivated to be involved. Create something the organization can be proud of. The last phase is incorporating change into culture. Implementing changes and keeping them is the name of the game here.</a:t>
            </a:r>
            <a:endParaRPr lang="en-US" dirty="0"/>
          </a:p>
        </p:txBody>
      </p:sp>
      <p:sp>
        <p:nvSpPr>
          <p:cNvPr id="4" name="Slide Number Placeholder 3"/>
          <p:cNvSpPr>
            <a:spLocks noGrp="1"/>
          </p:cNvSpPr>
          <p:nvPr>
            <p:ph type="sldNum" sz="quarter" idx="10"/>
          </p:nvPr>
        </p:nvSpPr>
        <p:spPr/>
        <p:txBody>
          <a:bodyPr/>
          <a:lstStyle/>
          <a:p>
            <a:fld id="{B886BCC8-EA71-4816-9722-37ADDBFB863C}" type="slidenum">
              <a:rPr lang="en-US" smtClean="0"/>
              <a:t>6</a:t>
            </a:fld>
            <a:endParaRPr lang="en-US"/>
          </a:p>
        </p:txBody>
      </p:sp>
    </p:spTree>
    <p:extLst>
      <p:ext uri="{BB962C8B-B14F-4D97-AF65-F5344CB8AC3E}">
        <p14:creationId xmlns:p14="http://schemas.microsoft.com/office/powerpoint/2010/main" val="33048673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problems</a:t>
            </a:r>
            <a:r>
              <a:rPr lang="en-US" baseline="0" dirty="0" smtClean="0"/>
              <a:t> listed above are probably not new to AGC. I do want to address them and find the root cause. If we can get to the root of the problem, then were getting somewhere. Intercultural Communication is because we don’t teach our employees about other languages when brining in people from various diverse backgrounds. We need to make everyone aware of different cultures so they won’t be so quick to offend their coworkers. Creating new ideas by brining more diverse workers to AGC. Performance Issues is a problem when we feel were up against a wall. If managers are not encouraging or employees at AGC it can be dangerous. It can lead to a breakdown throughout the entire department and organization. If we do not work together to solve these issues we are going to have some serious problems. Interview with the employees to find out what is going on for the cause of dissatisfaction. Gentlemen the task at hand is not going to be easy but despite obstacles in our path we can make AGC great. This company will rise to the top again if we implement the things, Shawn and I have been working on. I would like to thank you all for your time today. Have a great rest of the week. Look forward to seeing you all again soon.</a:t>
            </a:r>
          </a:p>
        </p:txBody>
      </p:sp>
      <p:sp>
        <p:nvSpPr>
          <p:cNvPr id="4" name="Slide Number Placeholder 3"/>
          <p:cNvSpPr>
            <a:spLocks noGrp="1"/>
          </p:cNvSpPr>
          <p:nvPr>
            <p:ph type="sldNum" sz="quarter" idx="10"/>
          </p:nvPr>
        </p:nvSpPr>
        <p:spPr/>
        <p:txBody>
          <a:bodyPr/>
          <a:lstStyle/>
          <a:p>
            <a:fld id="{B886BCC8-EA71-4816-9722-37ADDBFB863C}" type="slidenum">
              <a:rPr lang="en-US" smtClean="0"/>
              <a:t>7</a:t>
            </a:fld>
            <a:endParaRPr lang="en-US"/>
          </a:p>
        </p:txBody>
      </p:sp>
    </p:spTree>
    <p:extLst>
      <p:ext uri="{BB962C8B-B14F-4D97-AF65-F5344CB8AC3E}">
        <p14:creationId xmlns:p14="http://schemas.microsoft.com/office/powerpoint/2010/main" val="2457459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EA4EC8-1AFD-4557-867F-41E8190C1938}"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3427572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EA4EC8-1AFD-4557-867F-41E8190C1938}"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3356151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EA4EC8-1AFD-4557-867F-41E8190C1938}"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19BDC-DF66-47E7-AC8D-F84DB7CD3DA2}"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656241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EA4EC8-1AFD-4557-867F-41E8190C1938}"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1623972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EA4EC8-1AFD-4557-867F-41E8190C1938}"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19BDC-DF66-47E7-AC8D-F84DB7CD3DA2}"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387418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EA4EC8-1AFD-4557-867F-41E8190C1938}"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23100659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EA4EC8-1AFD-4557-867F-41E8190C1938}"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1674673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EA4EC8-1AFD-4557-867F-41E8190C1938}"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1242958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EA4EC8-1AFD-4557-867F-41E8190C1938}"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3123820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EA4EC8-1AFD-4557-867F-41E8190C1938}"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753786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FEA4EC8-1AFD-4557-867F-41E8190C1938}" type="datetimeFigureOut">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293281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EA4EC8-1AFD-4557-867F-41E8190C1938}" type="datetimeFigureOut">
              <a:rPr lang="en-US" smtClean="0"/>
              <a:t>4/24/2017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659716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FEA4EC8-1AFD-4557-867F-41E8190C1938}" type="datetimeFigureOut">
              <a:rPr lang="en-US" smtClean="0"/>
              <a:t>4/24/2017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3978184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EA4EC8-1AFD-4557-867F-41E8190C1938}" type="datetimeFigureOut">
              <a:rPr lang="en-US" smtClean="0"/>
              <a:t>4/24/2017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3671078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EA4EC8-1AFD-4557-867F-41E8190C1938}" type="datetimeFigureOut">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1488622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EA4EC8-1AFD-4557-867F-41E8190C1938}" type="datetimeFigureOut">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B19BDC-DF66-47E7-AC8D-F84DB7CD3DA2}" type="slidenum">
              <a:rPr lang="en-US" smtClean="0"/>
              <a:t>‹#›</a:t>
            </a:fld>
            <a:endParaRPr lang="en-US"/>
          </a:p>
        </p:txBody>
      </p:sp>
    </p:spTree>
    <p:extLst>
      <p:ext uri="{BB962C8B-B14F-4D97-AF65-F5344CB8AC3E}">
        <p14:creationId xmlns:p14="http://schemas.microsoft.com/office/powerpoint/2010/main" val="3328843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FEA4EC8-1AFD-4557-867F-41E8190C1938}" type="datetimeFigureOut">
              <a:rPr lang="en-US" smtClean="0"/>
              <a:t>4/24/2017</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1B19BDC-DF66-47E7-AC8D-F84DB7CD3DA2}" type="slidenum">
              <a:rPr lang="en-US" smtClean="0"/>
              <a:t>‹#›</a:t>
            </a:fld>
            <a:endParaRPr lang="en-US"/>
          </a:p>
        </p:txBody>
      </p:sp>
    </p:spTree>
    <p:extLst>
      <p:ext uri="{BB962C8B-B14F-4D97-AF65-F5344CB8AC3E}">
        <p14:creationId xmlns:p14="http://schemas.microsoft.com/office/powerpoint/2010/main" val="37084008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tuonline.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705600"/>
          </a:xfrm>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            Strategic Human Capital Management(HRMT620-1702A-01)</a:t>
            </a:r>
          </a:p>
          <a:p>
            <a:pPr marL="0" indent="0">
              <a:buNone/>
            </a:pPr>
            <a:endParaRPr lang="en-US" dirty="0"/>
          </a:p>
          <a:p>
            <a:pPr marL="0" indent="0">
              <a:buNone/>
            </a:pPr>
            <a:r>
              <a:rPr lang="en-US" dirty="0" smtClean="0"/>
              <a:t>            Katrina Lutz </a:t>
            </a:r>
          </a:p>
          <a:p>
            <a:pPr marL="0" indent="0">
              <a:buNone/>
            </a:pPr>
            <a:endParaRPr lang="en-US" dirty="0"/>
          </a:p>
          <a:p>
            <a:pPr marL="0" indent="0">
              <a:buNone/>
            </a:pPr>
            <a:r>
              <a:rPr lang="en-US" dirty="0" smtClean="0"/>
              <a:t>            Unit 3 Individual Project 3</a:t>
            </a:r>
          </a:p>
          <a:p>
            <a:pPr marL="0" indent="0">
              <a:buNone/>
            </a:pPr>
            <a:r>
              <a:rPr lang="en-US" dirty="0"/>
              <a:t> </a:t>
            </a:r>
            <a:r>
              <a:rPr lang="en-US" dirty="0" smtClean="0"/>
              <a:t>               </a:t>
            </a:r>
          </a:p>
          <a:p>
            <a:pPr marL="0" indent="0">
              <a:buNone/>
            </a:pPr>
            <a:r>
              <a:rPr lang="en-US" dirty="0"/>
              <a:t> </a:t>
            </a:r>
            <a:r>
              <a:rPr lang="en-US" dirty="0" smtClean="0"/>
              <a:t>            Dr. David Gliddon</a:t>
            </a:r>
          </a:p>
          <a:p>
            <a:pPr marL="0" indent="0">
              <a:buNone/>
            </a:pPr>
            <a:endParaRPr lang="en-US" dirty="0"/>
          </a:p>
          <a:p>
            <a:pPr marL="0" indent="0">
              <a:buNone/>
            </a:pPr>
            <a:r>
              <a:rPr lang="en-US" dirty="0" smtClean="0"/>
              <a:t>            04/26/2017</a:t>
            </a:r>
            <a:endParaRPr lang="en-US" dirty="0"/>
          </a:p>
        </p:txBody>
      </p:sp>
    </p:spTree>
    <p:extLst>
      <p:ext uri="{BB962C8B-B14F-4D97-AF65-F5344CB8AC3E}">
        <p14:creationId xmlns:p14="http://schemas.microsoft.com/office/powerpoint/2010/main" val="4403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lnSpcReduction="20000"/>
          </a:bodyPr>
          <a:lstStyle/>
          <a:p>
            <a:r>
              <a:rPr lang="en-US" sz="3000" dirty="0" smtClean="0"/>
              <a:t>Describe why making a diagnosis is a critical part of a change management plan.</a:t>
            </a:r>
          </a:p>
          <a:p>
            <a:r>
              <a:rPr lang="en-US" sz="3000" dirty="0" smtClean="0"/>
              <a:t>In today’s economy businesses would not survive if they didn’t keep up with existing change management plans. Shawn and I have come up with some suggestions on implementing changes with a change management plan.</a:t>
            </a:r>
          </a:p>
          <a:p>
            <a:r>
              <a:rPr lang="en-US" sz="3000" dirty="0" smtClean="0"/>
              <a:t>If there is no diagnosis with the problem AGC if facing the possibility of shutting down.</a:t>
            </a:r>
          </a:p>
          <a:p>
            <a:pPr marL="0" indent="0">
              <a:buNone/>
            </a:pPr>
            <a:endParaRPr lang="en-US" sz="2800" dirty="0" smtClean="0"/>
          </a:p>
          <a:p>
            <a:r>
              <a:rPr lang="en-US" sz="2600" dirty="0" smtClean="0"/>
              <a:t>Diagnostic phase is needed to find out where our situation lies here at AGC. We have to find the root problem. The root problem can be fixed, but not if we do not seek it out.</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0911244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8600"/>
            <a:ext cx="8229600" cy="5745163"/>
          </a:xfrm>
        </p:spPr>
        <p:txBody>
          <a:bodyPr>
            <a:normAutofit/>
          </a:bodyPr>
          <a:lstStyle/>
          <a:p>
            <a:r>
              <a:rPr lang="en-US" dirty="0" smtClean="0"/>
              <a:t>Identify at least 3 current human capital management problems at AGC.</a:t>
            </a:r>
          </a:p>
          <a:p>
            <a:endParaRPr lang="en-US" dirty="0"/>
          </a:p>
          <a:p>
            <a:r>
              <a:rPr lang="en-US" dirty="0" smtClean="0"/>
              <a:t>Intercultural communication issues</a:t>
            </a:r>
          </a:p>
          <a:p>
            <a:r>
              <a:rPr lang="en-US" dirty="0" smtClean="0"/>
              <a:t>Employee dissatisfaction</a:t>
            </a:r>
          </a:p>
          <a:p>
            <a:r>
              <a:rPr lang="en-US" dirty="0" smtClean="0"/>
              <a:t>Creating new ideas by bringing in more diverse employees to AGC.</a:t>
            </a:r>
          </a:p>
          <a:p>
            <a:r>
              <a:rPr lang="en-US" dirty="0" smtClean="0"/>
              <a:t>Performance Issues </a:t>
            </a:r>
          </a:p>
          <a:p>
            <a:r>
              <a:rPr lang="en-US" dirty="0" smtClean="0"/>
              <a:t>Understanding Languages issues</a:t>
            </a:r>
          </a:p>
          <a:p>
            <a:r>
              <a:rPr lang="en-US" dirty="0" smtClean="0"/>
              <a:t>Communication</a:t>
            </a:r>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r>
              <a:rPr lang="en-US" dirty="0" smtClean="0"/>
              <a:t> </a:t>
            </a:r>
          </a:p>
          <a:p>
            <a:endParaRPr lang="en-US" dirty="0" smtClean="0"/>
          </a:p>
          <a:p>
            <a:endParaRPr lang="en-US" dirty="0"/>
          </a:p>
        </p:txBody>
      </p:sp>
    </p:spTree>
    <p:extLst>
      <p:ext uri="{BB962C8B-B14F-4D97-AF65-F5344CB8AC3E}">
        <p14:creationId xmlns:p14="http://schemas.microsoft.com/office/powerpoint/2010/main" val="6012900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229600" cy="6019800"/>
          </a:xfrm>
        </p:spPr>
        <p:txBody>
          <a:bodyPr/>
          <a:lstStyle/>
          <a:p>
            <a:r>
              <a:rPr lang="en-US" dirty="0" smtClean="0"/>
              <a:t>For each problem that you have identified, describe a data collection method(such as interviews, focus groups,or performance appraisals) that you could use to gather data about the problem and from which employee groups you will gather the data</a:t>
            </a:r>
            <a:r>
              <a:rPr lang="en-US" dirty="0" smtClean="0"/>
              <a:t>.</a:t>
            </a:r>
          </a:p>
          <a:p>
            <a:r>
              <a:rPr lang="en-US" dirty="0" smtClean="0"/>
              <a:t>Intercultural communication issues-focus groups</a:t>
            </a:r>
          </a:p>
          <a:p>
            <a:r>
              <a:rPr lang="en-US" dirty="0" smtClean="0"/>
              <a:t>Employee dissatisfaction-interviews with employees</a:t>
            </a:r>
          </a:p>
          <a:p>
            <a:r>
              <a:rPr lang="en-US" dirty="0" smtClean="0"/>
              <a:t>Performance Issues-Performance Appraisals</a:t>
            </a:r>
          </a:p>
          <a:p>
            <a:r>
              <a:rPr lang="en-US" dirty="0" smtClean="0"/>
              <a:t>Understanding Language issues-focus groups</a:t>
            </a:r>
          </a:p>
          <a:p>
            <a:r>
              <a:rPr lang="en-US" dirty="0" smtClean="0"/>
              <a:t>Communication-Interviews</a:t>
            </a:r>
            <a:endParaRPr lang="en-US" dirty="0" smtClean="0"/>
          </a:p>
          <a:p>
            <a:pPr marL="0" indent="0">
              <a:buNone/>
            </a:pPr>
            <a:endParaRPr lang="en-US" dirty="0"/>
          </a:p>
        </p:txBody>
      </p:sp>
    </p:spTree>
    <p:extLst>
      <p:ext uri="{BB962C8B-B14F-4D97-AF65-F5344CB8AC3E}">
        <p14:creationId xmlns:p14="http://schemas.microsoft.com/office/powerpoint/2010/main" val="16793464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183" y="76200"/>
            <a:ext cx="8229600" cy="6781800"/>
          </a:xfrm>
        </p:spPr>
        <p:txBody>
          <a:bodyPr/>
          <a:lstStyle/>
          <a:p>
            <a:r>
              <a:rPr lang="en-US" dirty="0" smtClean="0"/>
              <a:t>FOR EACH PROBLEM THAT YOU HAVE IDENTIFIED,DESCRIBE HOW YOU WILL DRAW CONCLUSION FROM THE DATA YOU HAVE GATHERED.</a:t>
            </a:r>
          </a:p>
          <a:p>
            <a:r>
              <a:rPr lang="en-US" dirty="0" smtClean="0"/>
              <a:t>Create New Visions for AGC.</a:t>
            </a:r>
          </a:p>
          <a:p>
            <a:r>
              <a:rPr lang="en-US" dirty="0" smtClean="0"/>
              <a:t>Create a rewards and Employee Feedback</a:t>
            </a:r>
          </a:p>
          <a:p>
            <a:r>
              <a:rPr lang="en-US" dirty="0" smtClean="0"/>
              <a:t>Develop cross cultural </a:t>
            </a:r>
            <a:r>
              <a:rPr lang="en-US" dirty="0" smtClean="0"/>
              <a:t>teams            </a:t>
            </a:r>
            <a:endParaRPr lang="en-US" dirty="0"/>
          </a:p>
        </p:txBody>
      </p:sp>
    </p:spTree>
    <p:extLst>
      <p:ext uri="{BB962C8B-B14F-4D97-AF65-F5344CB8AC3E}">
        <p14:creationId xmlns:p14="http://schemas.microsoft.com/office/powerpoint/2010/main" val="13873967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Kotter’s Eight Steps of Change </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456587557"/>
              </p:ext>
            </p:extLst>
          </p:nvPr>
        </p:nvGraphicFramePr>
        <p:xfrm>
          <a:off x="533400" y="1981200"/>
          <a:ext cx="6348413" cy="3881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576283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
            <a:ext cx="8915400" cy="6781800"/>
          </a:xfrm>
        </p:spPr>
        <p:txBody>
          <a:bodyPr/>
          <a:lstStyle/>
          <a:p>
            <a:pPr marL="0" indent="0">
              <a:buNone/>
            </a:pPr>
            <a:endParaRPr lang="en-US" dirty="0" smtClean="0"/>
          </a:p>
          <a:p>
            <a:pPr marL="0" indent="0">
              <a:buNone/>
            </a:pPr>
            <a:r>
              <a:rPr lang="en-US" dirty="0" smtClean="0"/>
              <a:t>We have been working with the employees to come up with a plan at AGC. Some of the root causes of Intercultural Communication issues are knowledge. Employees do not have enough knowledge about each other’s cultures. This is important, because they are not intentionally trying to offend anyone. Employee dissatisfaction is due to lack of relationships between manager and employee.</a:t>
            </a:r>
            <a:r>
              <a:rPr lang="en-US" dirty="0"/>
              <a:t> </a:t>
            </a:r>
            <a:r>
              <a:rPr lang="en-US" dirty="0" smtClean="0"/>
              <a:t>The managers do not engage with the employees and the employees do not engage with the managers. We do not have an open forum here at AGC. I understand we are not trying to run a social network, but at a very minimum our employees need to feel valued by our leaders. Performance issues with AGC is the staff may feel things are </a:t>
            </a:r>
          </a:p>
          <a:p>
            <a:pPr marL="0" indent="0">
              <a:buNone/>
            </a:pPr>
            <a:r>
              <a:rPr lang="en-US" dirty="0" smtClean="0"/>
              <a:t>“Status quo.”  Understanding the Language issues can be solved easily enough. We need to have one person from every department learn a different language. It gives our employees motivation to try out a new thing, while giving them education at the same time. Communication is a barrier between top management, middle management and lower management and staff. The root problem is staff feels they are at the bottom of the pond with no way up. We need to provide motivation to our employees by offering rewards for jobs well done. Paid time off so they can spend a day recuperating or with their families.</a:t>
            </a:r>
          </a:p>
          <a:p>
            <a:pPr marL="0" indent="0">
              <a:buNone/>
            </a:pPr>
            <a:endParaRPr lang="en-US" dirty="0" smtClean="0"/>
          </a:p>
        </p:txBody>
      </p:sp>
    </p:spTree>
    <p:extLst>
      <p:ext uri="{BB962C8B-B14F-4D97-AF65-F5344CB8AC3E}">
        <p14:creationId xmlns:p14="http://schemas.microsoft.com/office/powerpoint/2010/main" val="3149278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79961"/>
            <a:ext cx="7033514" cy="6692630"/>
          </a:xfrm>
        </p:spPr>
        <p:txBody>
          <a:bodyPr/>
          <a:lstStyle/>
          <a:p>
            <a:r>
              <a:rPr lang="en-US" dirty="0" smtClean="0"/>
              <a:t>                                 References:</a:t>
            </a:r>
          </a:p>
          <a:p>
            <a:endParaRPr lang="en-US" dirty="0"/>
          </a:p>
          <a:p>
            <a:pPr marL="0" indent="0">
              <a:buNone/>
            </a:pPr>
            <a:r>
              <a:rPr lang="en-US" dirty="0" smtClean="0"/>
              <a:t>Muse.2013 </a:t>
            </a:r>
            <a:r>
              <a:rPr lang="en-US" dirty="0" smtClean="0">
                <a:hlinkClick r:id="rId2"/>
              </a:rPr>
              <a:t>http://www.ctuonline.edu</a:t>
            </a:r>
            <a:endParaRPr lang="en-US" dirty="0"/>
          </a:p>
          <a:p>
            <a:pPr marL="0" indent="0">
              <a:buNone/>
            </a:pPr>
            <a:endParaRPr lang="en-US" dirty="0" smtClean="0"/>
          </a:p>
          <a:p>
            <a:pPr marL="0" indent="0">
              <a:buNone/>
            </a:pPr>
            <a:r>
              <a:rPr lang="en-US" dirty="0" smtClean="0"/>
              <a:t>Colorado Technical </a:t>
            </a:r>
            <a:r>
              <a:rPr lang="en-US" dirty="0" err="1" smtClean="0"/>
              <a:t>Univeristy</a:t>
            </a:r>
            <a:r>
              <a:rPr lang="en-US" smtClean="0"/>
              <a:t>.</a:t>
            </a:r>
          </a:p>
        </p:txBody>
      </p:sp>
    </p:spTree>
    <p:extLst>
      <p:ext uri="{BB962C8B-B14F-4D97-AF65-F5344CB8AC3E}">
        <p14:creationId xmlns:p14="http://schemas.microsoft.com/office/powerpoint/2010/main" val="318306556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531</TotalTime>
  <Words>2009</Words>
  <Application>Microsoft Office PowerPoint</Application>
  <PresentationFormat>On-screen Show (4:3)</PresentationFormat>
  <Paragraphs>71</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Trebuchet MS</vt:lpstr>
      <vt:lpstr>Wingdings 3</vt:lpstr>
      <vt:lpstr>Facet</vt:lpstr>
      <vt:lpstr>PowerPoint Presentation</vt:lpstr>
      <vt:lpstr>PowerPoint Presentation</vt:lpstr>
      <vt:lpstr>PowerPoint Presentation</vt:lpstr>
      <vt:lpstr>PowerPoint Presentation</vt:lpstr>
      <vt:lpstr>PowerPoint Presentation</vt:lpstr>
      <vt:lpstr>Kotter’s Eight Steps of Change </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Human Capital Management(HRMT620-1702A-01) Katrina Lutz Individual Project Unit 3 Dr. David Gliddon Predicted Changes of Change Management 04/26/2017</dc:title>
  <dc:creator>Katrina Lutz</dc:creator>
  <cp:lastModifiedBy>Katrina Lutz</cp:lastModifiedBy>
  <cp:revision>42</cp:revision>
  <dcterms:created xsi:type="dcterms:W3CDTF">2017-04-17T02:53:23Z</dcterms:created>
  <dcterms:modified xsi:type="dcterms:W3CDTF">2017-04-25T03:00:42Z</dcterms:modified>
</cp:coreProperties>
</file>